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A17724-D3F2-4F7E-81E0-F60710617382}" type="datetimeFigureOut">
              <a:rPr lang="ar-SA" smtClean="0"/>
              <a:t>24/02/1442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983435-42D7-49FC-BE56-12EEB564D1C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3435-42D7-49FC-BE56-12EEB564D1C0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الخامسة</a:t>
            </a:r>
            <a:br>
              <a:rPr lang="ar-SA" sz="6000" b="1" dirty="0" smtClean="0"/>
            </a:br>
            <a:r>
              <a:rPr lang="ar-SA" sz="6000" b="1" dirty="0" smtClean="0"/>
              <a:t>إعداد البحث العلمي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إعداد البحث العلمي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742955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خطوات إعداد البحث العلمي يتمثل فيما يلي :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1- اختيار موضوع البحث وعنوانه	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2 – إعداد خطة البحث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3- جمع المصادر والمراجع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4 – جمع المادة العلمية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5 – كتابة البحث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6 – إثبات مراجع البحث ومصادره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أولا : اختيار موضوع البحث وعنوانه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يرتبط اختيار موضوع البحث ارتباطا وثيقا باهتمامات وقراءات وخلفيات الباحث العلمية عن الموضوع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شروط اختيار الموضوع 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الجدة والحداثة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الميول الشخصية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- الوقت الزمني للبحث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- توافر المصادر والمراجع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5500726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ثانيا : إعداد خطة البحث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ونعني بخطة البحث الخطوات والقواعد التي سوف يلتزم بها الباحث أثناء عملية البحث ، للوصول إلى استنتاجات مقبولة من الناحية العلمية يدعمها </a:t>
            </a:r>
            <a:r>
              <a:rPr lang="ar-SA" b="1" dirty="0" smtClean="0">
                <a:solidFill>
                  <a:schemeClr val="tx1"/>
                </a:solidFill>
              </a:rPr>
              <a:t>براهين</a:t>
            </a:r>
          </a:p>
          <a:p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ثالثا </a:t>
            </a:r>
            <a:r>
              <a:rPr lang="ar-SA" b="1" dirty="0" smtClean="0">
                <a:solidFill>
                  <a:schemeClr val="tx1"/>
                </a:solidFill>
              </a:rPr>
              <a:t>: جمع المصادر والمراجع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تتضمن مرحلة البحث عن المصادر والمراجع المختلفة وكافة المعلومات والمعارف المتعلقة بموضوع البحث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ar-SA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6000792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رابعا : جمع المادة العلمية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تبدأ هذه المرحلة بقراءة جميع المصادر والمراجع ، وذلك بنقل المعلومات أو الاستشهاد ببعض الفقرات أو تعزيز وجهات النظر الخاصة بالبحث وتدوين ما يحتاجه الباحث منها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خامسا : كتابة تقرير البحث العلمي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تهدف كتابة تقرير البحث إلى إيجاد دراسة تفصيليّة وعميقة لعدد من المبادئ والفرضيات والأساسيات التي تم على أساسها تحديد الموضوع العلمي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سادسا : إثبات مراجع البحث ومصادره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تعريف المصدر في اللغة فهو الموضع أو المكان الذي يمدُّ بالمعلومات </a:t>
            </a:r>
            <a:r>
              <a:rPr lang="ar-SA" dirty="0" smtClean="0">
                <a:solidFill>
                  <a:schemeClr val="tx1"/>
                </a:solidFill>
              </a:rPr>
              <a:t>الأصلية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أنواع المراجع: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تنقسم المراجع إلى قسمين رئيسيين</a:t>
            </a:r>
            <a:r>
              <a:rPr lang="ar-SA" b="1" dirty="0" smtClean="0">
                <a:solidFill>
                  <a:schemeClr val="tx1"/>
                </a:solidFill>
              </a:rPr>
              <a:t>:</a:t>
            </a:r>
          </a:p>
          <a:p>
            <a:endParaRPr lang="ar-SA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مراجع </a:t>
            </a:r>
            <a:r>
              <a:rPr lang="ar-SA" b="1" dirty="0" smtClean="0">
                <a:solidFill>
                  <a:schemeClr val="tx1"/>
                </a:solidFill>
              </a:rPr>
              <a:t>مباشرة: وهي التي تُعطي للباحث المعلومات بصورة مباشرة، مثل الموسوعات، والدوريات الصادرة عن الجهات الرسمية، وكتب التراجم، وغيرها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- مراجع غير مباشرة: وهي التي تدلُّ الباحث على المصدر الذي يمكن أن يستقي منه معلوماته التي يحتاج إليها.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233</Words>
  <Application>Microsoft Office PowerPoint</Application>
  <PresentationFormat>عرض على الشاشة (3:4)‏</PresentationFormat>
  <Paragraphs>34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المحاضرة الخامسة إعداد البحث العلمي </vt:lpstr>
      <vt:lpstr>إعداد البحث العلمي 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61</cp:revision>
  <dcterms:created xsi:type="dcterms:W3CDTF">2020-10-10T08:07:05Z</dcterms:created>
  <dcterms:modified xsi:type="dcterms:W3CDTF">2020-10-11T19:51:43Z</dcterms:modified>
</cp:coreProperties>
</file>